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0" r:id="rId3"/>
    <p:sldId id="261" r:id="rId4"/>
    <p:sldId id="256" r:id="rId5"/>
    <p:sldId id="262" r:id="rId6"/>
    <p:sldId id="259" r:id="rId7"/>
    <p:sldId id="258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8769" autoAdjust="0"/>
  </p:normalViewPr>
  <p:slideViewPr>
    <p:cSldViewPr snapToGrid="0">
      <p:cViewPr>
        <p:scale>
          <a:sx n="150" d="100"/>
          <a:sy n="150" d="100"/>
        </p:scale>
        <p:origin x="55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A5CFE-4D15-4ECF-BEBD-B8387B4496E4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C6BD8-372D-4A95-A880-6EA5811C9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94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C6BD8-372D-4A95-A880-6EA5811C94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6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C6BD8-372D-4A95-A880-6EA5811C9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09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C6BD8-372D-4A95-A880-6EA5811C9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0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C6BD8-372D-4A95-A880-6EA5811C94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1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C6BD8-372D-4A95-A880-6EA5811C94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62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13251-399A-45A9-9C1A-772C24E2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7EA392-433D-4C79-A4A8-0A113604B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6B6D0-2696-43C9-A980-B471A9EF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BDCC8-14CC-4818-8F00-8997C4D9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B8ADD-46E9-4BFE-AE51-D4E33097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14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D3811-9FEA-41E3-913B-A8E9DD00B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C8B7BE-B255-4FE5-9047-B23C76B17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42B6C1-121B-4166-BB19-AF2F7AAF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8E3B7-F92F-42FB-AE14-1E6D7510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0A016-0D9D-4D16-B5A6-7225811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D9999-E9EA-4368-A853-38E9D3500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5CB135-E369-47B9-A430-84F806D5C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B6BBE-AD27-4703-A1BF-4AC864F2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09C89-194A-42A3-8428-56D6B8BF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FA6B7-6CD1-40BB-8BE6-DBB0DF0E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1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C0A9E-AF2A-454D-910C-786BC8DD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64B32-EA17-4A93-8AE6-0734B17FC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9ED47-FADD-481F-9942-E3BCFCDB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28953-4D93-4971-8B10-9CB2F72B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2D0D0-632A-4463-A98C-588C66F7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33C4C-EB34-4932-A78D-10690F941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A37C2D-D100-4691-ABD8-64CBA9364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79CF78-954D-4D72-A544-33ABDA76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5E782-5533-4BF5-A3C8-81C1C5AF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9A517-743F-40F9-9144-A792FCF9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5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B8236-E8B5-4EE3-8A48-14FE0CF7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04409-FAD2-48F5-B056-FD06B59BE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10DA21-8920-4D54-ABAB-E7DFD57BF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ABE13-4335-4243-85C7-A3F454FCB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5FF342-E9B5-4FDF-8AFF-BBDC30D7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07AFEA-C110-4873-97A7-4D9A5F38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09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B47F6-44F5-45D5-B69C-FE526C24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07370-412C-46D9-91B6-D5C0B64FC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3B5F62-D393-4E28-B548-3CC4485C2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6F047D-C027-4014-9FAC-D2133036E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8B7DDC-9807-44B8-9EB4-159384C9D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902769-D040-41AB-95C7-DFA114B4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482999-E8BE-458F-B157-2A25DB2B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A8AF9E-535B-46BB-AF1C-00B88068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98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750A4-E47C-44C4-9FA8-78647A0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C46C71-BF32-444C-9F34-D75CD7C78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DC9D03-BE2C-401E-982A-6099587F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98DA7D-58EA-424D-A9AA-0A628C20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2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2B0650-EECD-4ECE-892A-9F0A0065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022403-EB9F-4D0A-9A15-C85AC09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0AA397-2F34-4CB4-8773-71977C9D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2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52415-461B-4DCF-A283-5019C470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00E637-156F-4138-BC26-674894BB5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AFB281-119F-4979-9183-7871B7386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DF7544-35AF-44C4-A57D-81064B52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0B44D-7541-42D4-B8E0-C53CAC55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7498F8-090E-4CD0-86D4-7A142A17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7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07216-42A4-49DF-842D-DC2037B6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607E88-6129-41C2-BC95-71271BB6D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50AD63-D5AA-44D5-8821-BF4980065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9B2E9-0C3D-4E87-9D38-F22434AD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B625CF-67DB-4273-91F7-85799489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49A43F-F043-441B-AA08-EB95F370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03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8962B4-63AE-401F-846B-0E0A3D0F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43F72-962F-4E10-9FCF-D93759B5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E7845-F67D-4451-B44C-8DCCE9EBB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4B23C-6818-4A9F-B63E-97C88F508C67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A21A71-4B13-4246-B466-7B2608BEA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34C08-AC49-4918-A316-1EC2A16C4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8B4C5-4668-4377-A3AC-7B86DBBF72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26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A8D553-0B2D-44DA-8771-B013C059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83" y="914445"/>
            <a:ext cx="1270830" cy="19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CA4275-227B-4988-A302-398C0D51B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64" y="888333"/>
            <a:ext cx="1270830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67222B-63D3-4E3A-BFFA-1A6724E3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45" y="888333"/>
            <a:ext cx="1270830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34C201-7828-4235-96CA-489175FF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26" y="888333"/>
            <a:ext cx="1270830" cy="19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EBFC16-A9CF-4778-874C-9AEC79B29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407" y="888333"/>
            <a:ext cx="1270830" cy="19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756D66-7C10-456E-A16C-465EDE19D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8" y="888333"/>
            <a:ext cx="1270830" cy="19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24982" y="-42530"/>
            <a:ext cx="78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Ratio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99BAB-F996-42B9-BB9A-A12BCD1C2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21" y="3651393"/>
            <a:ext cx="1270831" cy="19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F6BF40-AEA4-4170-A8E6-4068C2F2DD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78" y="3651393"/>
            <a:ext cx="1270831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AC58CE-2C35-4850-AAD3-69B5256468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228" y="3651393"/>
            <a:ext cx="1270831" cy="19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506C4-2DA9-442D-AC25-95374C6A1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78" y="3651393"/>
            <a:ext cx="1270831" cy="19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1E9359-A2C9-4AD9-BD51-DEC27B88B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64" y="3651393"/>
            <a:ext cx="1270831" cy="19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C43458-4269-499D-B502-74B199BF9EA4}"/>
              </a:ext>
            </a:extLst>
          </p:cNvPr>
          <p:cNvSpPr txBox="1"/>
          <p:nvPr/>
        </p:nvSpPr>
        <p:spPr>
          <a:xfrm>
            <a:off x="813460" y="1570556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Type0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76933-62A4-4051-85AD-3D21109ABABF}"/>
              </a:ext>
            </a:extLst>
          </p:cNvPr>
          <p:cNvSpPr txBox="1"/>
          <p:nvPr/>
        </p:nvSpPr>
        <p:spPr>
          <a:xfrm>
            <a:off x="813555" y="4198966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Type1</a:t>
            </a:r>
            <a:endParaRPr lang="en-US" altLang="ko-KR" b="1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013323-9EB3-4219-8A9E-F7C40E974E26}"/>
              </a:ext>
            </a:extLst>
          </p:cNvPr>
          <p:cNvCxnSpPr/>
          <p:nvPr/>
        </p:nvCxnSpPr>
        <p:spPr>
          <a:xfrm>
            <a:off x="457200" y="33020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522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0" y="0"/>
            <a:ext cx="7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GPR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9DDCD2-270A-47B0-9779-2822B1FA56BF}"/>
              </a:ext>
            </a:extLst>
          </p:cNvPr>
          <p:cNvSpPr txBox="1"/>
          <p:nvPr/>
        </p:nvSpPr>
        <p:spPr>
          <a:xfrm>
            <a:off x="364212" y="931673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808F64-C5D0-44D4-8564-6B96F3CCBD40}"/>
              </a:ext>
            </a:extLst>
          </p:cNvPr>
          <p:cNvSpPr txBox="1"/>
          <p:nvPr/>
        </p:nvSpPr>
        <p:spPr>
          <a:xfrm>
            <a:off x="277205" y="4066965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37FD1B-42FB-4FB9-84DF-492624EE2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69" y="249450"/>
            <a:ext cx="1270831" cy="19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F732FB-D2DC-417C-9BB7-427726956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137" y="249450"/>
            <a:ext cx="1270831" cy="19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BC05EB-A819-4145-910E-C5CEFFCB2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63" y="249450"/>
            <a:ext cx="1270831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986A70-521C-4D19-A497-7657AD308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03" y="249450"/>
            <a:ext cx="1270831" cy="19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1F572-46AB-4BE0-AFBE-E2BDE75A6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41" y="2495742"/>
            <a:ext cx="1270831" cy="19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E49FDD-8F03-46D0-B8BB-C1B071BF5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07" y="2496342"/>
            <a:ext cx="1270831" cy="19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DCA78-3A0D-4232-B908-C820B03A0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85" y="2496342"/>
            <a:ext cx="1270831" cy="19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8D6AEDF-3ED9-4FCD-BDBF-EEE448F4AF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63" y="2495742"/>
            <a:ext cx="1270831" cy="198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953ED14-E4AA-493E-9065-A05A2948BC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3" y="2496342"/>
            <a:ext cx="1270831" cy="19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3E7A0C7-2A47-4F04-BE66-58979E5212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84" y="4543934"/>
            <a:ext cx="1270831" cy="19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8FC114-E6E9-4FA3-BCC9-DF7E3F1ED0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41" y="4543934"/>
            <a:ext cx="1270831" cy="19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C634683-A33E-4FD4-94AA-CAA2BEFB0D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04" y="4543934"/>
            <a:ext cx="1270831" cy="19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DF94B28-3FF4-4E12-9779-643B866998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87" y="4533611"/>
            <a:ext cx="1270831" cy="19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300088-0C9E-411D-A0FD-FCCB5C0C54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403" y="4543934"/>
            <a:ext cx="1270831" cy="1980000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3625A9C-7103-4D87-905F-6E72008DC888}"/>
              </a:ext>
            </a:extLst>
          </p:cNvPr>
          <p:cNvCxnSpPr/>
          <p:nvPr/>
        </p:nvCxnSpPr>
        <p:spPr>
          <a:xfrm>
            <a:off x="364212" y="23749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87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0" y="0"/>
            <a:ext cx="7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GPR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9DDCD2-270A-47B0-9779-2822B1FA56BF}"/>
              </a:ext>
            </a:extLst>
          </p:cNvPr>
          <p:cNvSpPr txBox="1"/>
          <p:nvPr/>
        </p:nvSpPr>
        <p:spPr>
          <a:xfrm>
            <a:off x="364212" y="931673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808F64-C5D0-44D4-8564-6B96F3CCBD40}"/>
              </a:ext>
            </a:extLst>
          </p:cNvPr>
          <p:cNvSpPr txBox="1"/>
          <p:nvPr/>
        </p:nvSpPr>
        <p:spPr>
          <a:xfrm>
            <a:off x="283555" y="5013115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815BB2-3013-438A-8C6C-70107D8B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98" y="184666"/>
            <a:ext cx="1270831" cy="19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5E1BC5-A290-49A5-A0DD-41BDE5974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47" y="184666"/>
            <a:ext cx="1272249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C8BCE0-A9CC-4C68-A247-94157DABE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24" y="184666"/>
            <a:ext cx="1270831" cy="19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A9AC26-208F-468F-818E-BDC87FB7E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480" y="184666"/>
            <a:ext cx="1270831" cy="19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F02F63-B2B3-4D15-892E-5AA9593E6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89" y="184666"/>
            <a:ext cx="1270831" cy="19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E34E68-0524-42F3-AE10-69E5A7DF8B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00" y="2265666"/>
            <a:ext cx="1270831" cy="19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BDBAAE-15B4-4322-AB01-91A467E29B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90" y="2265666"/>
            <a:ext cx="1270831" cy="19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1E537BE-7981-4972-B85F-C46E5F3E64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849" y="2265666"/>
            <a:ext cx="1270831" cy="198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26F18EF-FB72-4AE4-A37B-E0B265BD74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10" y="2265666"/>
            <a:ext cx="1270831" cy="19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EB66F76-846E-4406-BFC3-9081F4D586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63" y="4494001"/>
            <a:ext cx="1270831" cy="19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5DFD78A-0F97-4382-B508-842A59BAFE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69" y="4494001"/>
            <a:ext cx="1270831" cy="19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BFCDACE-1F91-459A-A608-CCEC5791F9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64" y="4494001"/>
            <a:ext cx="1270831" cy="1980000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02E5572-8D5E-429E-A86E-47AAB04EAC6E}"/>
              </a:ext>
            </a:extLst>
          </p:cNvPr>
          <p:cNvCxnSpPr/>
          <p:nvPr/>
        </p:nvCxnSpPr>
        <p:spPr>
          <a:xfrm>
            <a:off x="364212" y="43561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08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0" y="0"/>
            <a:ext cx="7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GPR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9DDCD2-270A-47B0-9779-2822B1FA56BF}"/>
              </a:ext>
            </a:extLst>
          </p:cNvPr>
          <p:cNvSpPr txBox="1"/>
          <p:nvPr/>
        </p:nvSpPr>
        <p:spPr>
          <a:xfrm>
            <a:off x="364212" y="931673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808F64-C5D0-44D4-8564-6B96F3CCBD40}"/>
              </a:ext>
            </a:extLst>
          </p:cNvPr>
          <p:cNvSpPr txBox="1"/>
          <p:nvPr/>
        </p:nvSpPr>
        <p:spPr>
          <a:xfrm>
            <a:off x="277205" y="4066965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12E25-C0DA-41E3-9F52-D77973ED0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03" y="563156"/>
            <a:ext cx="1270831" cy="19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1D249B-8701-40CB-87CF-7C9D14213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25" y="561956"/>
            <a:ext cx="1270831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FF4E46-CC9F-4C5E-99BC-05E94C641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21" y="563853"/>
            <a:ext cx="1270831" cy="19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BFE65E-6CBA-459A-870F-85ED00CE3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93" y="563853"/>
            <a:ext cx="1270831" cy="19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C157C2-B184-4A40-9622-FE2B04A2A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81" y="561956"/>
            <a:ext cx="1270831" cy="19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BECCED-09DD-4A27-8587-0D48333C5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79" y="3628347"/>
            <a:ext cx="1299198" cy="19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C5119C6-8757-45B8-9E90-3070A13892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5" y="3628347"/>
            <a:ext cx="1299198" cy="19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C16120D-1C2E-4220-9DA0-EBF1F404A3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63" y="3628347"/>
            <a:ext cx="1297779" cy="19800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7FCCCD7-1FD9-482D-B436-96A3E0F4FC3B}"/>
              </a:ext>
            </a:extLst>
          </p:cNvPr>
          <p:cNvCxnSpPr/>
          <p:nvPr/>
        </p:nvCxnSpPr>
        <p:spPr>
          <a:xfrm>
            <a:off x="453453" y="32258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0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24982" y="-42530"/>
            <a:ext cx="78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Ratio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E32DB-756E-4F38-AB74-96DA7886ACC1}"/>
              </a:ext>
            </a:extLst>
          </p:cNvPr>
          <p:cNvSpPr txBox="1"/>
          <p:nvPr/>
        </p:nvSpPr>
        <p:spPr>
          <a:xfrm>
            <a:off x="144890" y="886675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A89FE-90A6-40F7-A229-CCF3533B07F3}"/>
              </a:ext>
            </a:extLst>
          </p:cNvPr>
          <p:cNvSpPr txBox="1"/>
          <p:nvPr/>
        </p:nvSpPr>
        <p:spPr>
          <a:xfrm>
            <a:off x="149794" y="2885909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Type3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3A1666A-8FE9-4A0B-B666-1B74132DB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62" y="381616"/>
            <a:ext cx="1270831" cy="19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DD7D30-9B3E-4DDE-8CA6-5EA5B29C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88" y="381616"/>
            <a:ext cx="1270831" cy="19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6562989-7C09-4BEE-85C4-70AD58BEF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26" y="381616"/>
            <a:ext cx="1270831" cy="19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8C31820-51F4-41E2-8527-AF88D4A8C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5" y="381616"/>
            <a:ext cx="1270831" cy="198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977C369-545C-4948-B1C5-42EE6522A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19" y="2526005"/>
            <a:ext cx="1270831" cy="19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A3BF321-50FA-4996-930A-386110ECF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81" y="2533003"/>
            <a:ext cx="1270831" cy="19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A275D3-6F3B-457B-80CF-91105FF55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8" y="2526005"/>
            <a:ext cx="1270831" cy="19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AB5D6CD-AE58-4ECE-B3EC-C8AB1558C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60" y="2529000"/>
            <a:ext cx="1270831" cy="19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919D694-EF17-4B5C-8B61-40FBDA7120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43" y="2529000"/>
            <a:ext cx="1270831" cy="19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A98C51E-3F30-4F9C-9C3C-55D82883C4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05" y="2529000"/>
            <a:ext cx="1270831" cy="19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BA24092-E14B-4D49-981B-CF1C81F727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05" y="4577442"/>
            <a:ext cx="1270831" cy="198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D25DD5F-F579-491D-8D5B-B9F4F33F0E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01" y="4581445"/>
            <a:ext cx="1270831" cy="198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FBAB5A4-BFF9-4B23-B03B-4AAD87826C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88" y="4581445"/>
            <a:ext cx="1270831" cy="198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615CA70-4511-4337-B47C-A558239A27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9" y="4577442"/>
            <a:ext cx="1270831" cy="198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99C3357-80CD-4D12-ABE6-83DC11BA08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13" y="4577442"/>
            <a:ext cx="1270831" cy="1980000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A085C8F-0262-4815-949C-B118081DD754}"/>
              </a:ext>
            </a:extLst>
          </p:cNvPr>
          <p:cNvCxnSpPr/>
          <p:nvPr/>
        </p:nvCxnSpPr>
        <p:spPr>
          <a:xfrm>
            <a:off x="254000" y="24257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06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0" y="0"/>
            <a:ext cx="7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Ratio</a:t>
            </a:r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BAAAB3-719D-4CD7-860B-B7E60001E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43" y="413759"/>
            <a:ext cx="1270831" cy="19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C9CE4D8-DDBB-4081-AB0D-87B68C2AA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36" y="413759"/>
            <a:ext cx="1270831" cy="19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4A1A2B4-17A4-44D5-A8A3-484CF8998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80" y="413759"/>
            <a:ext cx="1270831" cy="19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2A2786-7C02-4C5E-94EB-058DB2003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584" y="413759"/>
            <a:ext cx="1270831" cy="19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29FE0A-5FE1-44EC-A0DE-738A79314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525" y="413759"/>
            <a:ext cx="1270831" cy="198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832B5EE-F70A-49A1-B17B-A6CB7A7B7D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06" y="2439000"/>
            <a:ext cx="1270831" cy="198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808F6AF-245E-4888-9A2E-6522AD07F7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6" y="2439000"/>
            <a:ext cx="1270831" cy="19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BCD44C5-8414-43A3-99DD-29E182B54A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01" y="2439000"/>
            <a:ext cx="1270831" cy="19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3297DC7-063B-40BB-AA26-A01271E03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24" y="2439000"/>
            <a:ext cx="1270831" cy="19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C511426-6290-4783-AC42-8D851D561A74}"/>
              </a:ext>
            </a:extLst>
          </p:cNvPr>
          <p:cNvSpPr txBox="1"/>
          <p:nvPr/>
        </p:nvSpPr>
        <p:spPr>
          <a:xfrm>
            <a:off x="273295" y="825982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Type4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2944F40-C651-4DFC-A304-E0CED1210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95" y="4604452"/>
            <a:ext cx="1270831" cy="19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839F2F6-B74B-4BB1-BD4B-98314D4E13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76" y="4604452"/>
            <a:ext cx="1270831" cy="198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4064C67-16F3-44E1-8AEE-606EF1C604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14" y="4604452"/>
            <a:ext cx="1270831" cy="198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8E44273-F97A-4D5B-8C9D-7E35F5588924}"/>
              </a:ext>
            </a:extLst>
          </p:cNvPr>
          <p:cNvSpPr txBox="1"/>
          <p:nvPr/>
        </p:nvSpPr>
        <p:spPr>
          <a:xfrm>
            <a:off x="416043" y="5160002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Type5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6BE64F3-8F4D-4F02-B1F4-A7BFF6E65378}"/>
              </a:ext>
            </a:extLst>
          </p:cNvPr>
          <p:cNvCxnSpPr/>
          <p:nvPr/>
        </p:nvCxnSpPr>
        <p:spPr>
          <a:xfrm>
            <a:off x="273295" y="45085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05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0" y="0"/>
            <a:ext cx="7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Ratio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9DDCD2-270A-47B0-9779-2822B1FA56BF}"/>
              </a:ext>
            </a:extLst>
          </p:cNvPr>
          <p:cNvSpPr txBox="1"/>
          <p:nvPr/>
        </p:nvSpPr>
        <p:spPr>
          <a:xfrm>
            <a:off x="670235" y="1455732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808F64-C5D0-44D4-8564-6B96F3CCBD40}"/>
              </a:ext>
            </a:extLst>
          </p:cNvPr>
          <p:cNvSpPr txBox="1"/>
          <p:nvPr/>
        </p:nvSpPr>
        <p:spPr>
          <a:xfrm>
            <a:off x="670235" y="4541621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Type7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6DA4999-4D63-46DF-BC8B-35C9C186C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35" y="1122972"/>
            <a:ext cx="1270831" cy="198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C823AE5-C9B0-468F-A81D-E20BC15C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85" y="1122972"/>
            <a:ext cx="1270831" cy="198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CE6BD65-BA9F-4F53-93A1-84AC38C80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75" y="1101125"/>
            <a:ext cx="1270831" cy="198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99E0646-3B20-4C78-BC1D-259EFEC6E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25" y="1122972"/>
            <a:ext cx="1270831" cy="1980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1316DDA-8F63-4DC3-AD16-0F4C49D11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30" y="1112048"/>
            <a:ext cx="1270831" cy="1980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2452938-16E0-4CF4-AC48-98D09E475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25" y="4183648"/>
            <a:ext cx="1270831" cy="1980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FB053CD-D68C-41C2-8F53-10B8A0AAF3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53" y="4183648"/>
            <a:ext cx="1270831" cy="1980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422D671-8DD9-4066-9C3A-4FC47E083A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97" y="4186577"/>
            <a:ext cx="1270831" cy="1980000"/>
          </a:xfrm>
          <a:prstGeom prst="rect">
            <a:avLst/>
          </a:prstGeom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E2D7FFA-1E2E-4728-A02F-4EE9D975AF11}"/>
              </a:ext>
            </a:extLst>
          </p:cNvPr>
          <p:cNvCxnSpPr/>
          <p:nvPr/>
        </p:nvCxnSpPr>
        <p:spPr>
          <a:xfrm>
            <a:off x="438150" y="34417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9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24982" y="-42530"/>
            <a:ext cx="78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PCA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43458-4269-499D-B502-74B199BF9EA4}"/>
              </a:ext>
            </a:extLst>
          </p:cNvPr>
          <p:cNvSpPr txBox="1"/>
          <p:nvPr/>
        </p:nvSpPr>
        <p:spPr>
          <a:xfrm>
            <a:off x="338809" y="1591521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Type0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76933-62A4-4051-85AD-3D21109ABABF}"/>
              </a:ext>
            </a:extLst>
          </p:cNvPr>
          <p:cNvSpPr txBox="1"/>
          <p:nvPr/>
        </p:nvSpPr>
        <p:spPr>
          <a:xfrm>
            <a:off x="429125" y="4432525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Type1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05AFA-C145-407B-B78C-776B5B15F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34" y="879475"/>
            <a:ext cx="1270831" cy="19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E976CA-F881-4FFD-871D-5186742F3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10" y="878634"/>
            <a:ext cx="1270831" cy="19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4DAC43A-080E-40BE-8A75-D1EB3A03A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86" y="878634"/>
            <a:ext cx="1270831" cy="19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F17974-E8FB-43DF-B37A-D456140BF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15" y="878634"/>
            <a:ext cx="1270831" cy="19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8A36E5-F763-4A5A-98CB-86A18A1CE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660" y="878634"/>
            <a:ext cx="1270831" cy="198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EE36BE4-D2C4-4D05-9A9B-914563CE2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05" y="879475"/>
            <a:ext cx="1270831" cy="198000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A2D17FC-CE72-4D62-9CC6-DBE4EED1DBA0}"/>
              </a:ext>
            </a:extLst>
          </p:cNvPr>
          <p:cNvCxnSpPr/>
          <p:nvPr/>
        </p:nvCxnSpPr>
        <p:spPr>
          <a:xfrm>
            <a:off x="338809" y="33528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51974C0-CAD6-4023-B657-0C5C2223C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20" y="3695748"/>
            <a:ext cx="1270831" cy="19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56EA09-5B2C-409E-9B8D-ED2106BCD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47" y="3695748"/>
            <a:ext cx="1270831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2372B7-4291-4E53-919B-07A8BCFBE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33" y="3695748"/>
            <a:ext cx="1270831" cy="19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2CF2E8-4628-4E45-883C-E42118BF16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83" y="3695748"/>
            <a:ext cx="1270831" cy="19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53A43B3-71C5-4895-94A0-8DB400188A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3695748"/>
            <a:ext cx="1270831" cy="198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DDABB37-439C-4195-8DAF-DFAD87AABF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89" y="3695748"/>
            <a:ext cx="127083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7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24982" y="-42530"/>
            <a:ext cx="78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E32DB-756E-4F38-AB74-96DA7886ACC1}"/>
              </a:ext>
            </a:extLst>
          </p:cNvPr>
          <p:cNvSpPr txBox="1"/>
          <p:nvPr/>
        </p:nvSpPr>
        <p:spPr>
          <a:xfrm>
            <a:off x="271574" y="1345197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A89FE-90A6-40F7-A229-CCF3533B07F3}"/>
              </a:ext>
            </a:extLst>
          </p:cNvPr>
          <p:cNvSpPr txBox="1"/>
          <p:nvPr/>
        </p:nvSpPr>
        <p:spPr>
          <a:xfrm>
            <a:off x="255146" y="2979148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Type3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9334109-6461-4E96-ACEE-19C59A32159F}"/>
              </a:ext>
            </a:extLst>
          </p:cNvPr>
          <p:cNvCxnSpPr/>
          <p:nvPr/>
        </p:nvCxnSpPr>
        <p:spPr>
          <a:xfrm>
            <a:off x="223531" y="2586559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BE8DA197-8E7D-407C-99AE-1239A2E2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64" y="455912"/>
            <a:ext cx="1270831" cy="19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563F359-3415-4CA9-BDF3-2A745418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77" y="455912"/>
            <a:ext cx="1270831" cy="19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3FD8903-957E-40E8-ABFE-36EF34189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26" y="466681"/>
            <a:ext cx="1270831" cy="198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5AC197F-A285-420F-8501-1AD7ED1D1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54" y="466681"/>
            <a:ext cx="1270831" cy="198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E8D886D-86B5-4547-828F-4732809AA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10" y="2671219"/>
            <a:ext cx="1270831" cy="198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2A1A882-EDEB-476C-ADBA-404F572D7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850" y="2671219"/>
            <a:ext cx="1270831" cy="1980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48FDFB0-31CB-420C-AE4F-8FC7592ECA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94" y="2671219"/>
            <a:ext cx="1270831" cy="198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0D29435-5DB7-4A96-BF16-247F633F3C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82" y="2671219"/>
            <a:ext cx="1270831" cy="1980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CE24700-98B4-463A-9248-FF51DFA39B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70" y="2671219"/>
            <a:ext cx="1270831" cy="19800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0C1557-53EF-4E69-A750-97B945D5DB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86" y="4651219"/>
            <a:ext cx="1270831" cy="1980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F8CC076-12F9-4FB5-80E4-D5100900B4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850" y="4651219"/>
            <a:ext cx="1270831" cy="198000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3A4188B-54C2-4280-B1DE-CF790A045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28" y="4651219"/>
            <a:ext cx="1270831" cy="19800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79ABD2B-6122-47D6-961E-AA13B410FC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34" y="4651219"/>
            <a:ext cx="1270831" cy="198000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F81214DB-B15F-4756-81E9-BF5C0E1946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22" y="4651219"/>
            <a:ext cx="127083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0" y="0"/>
            <a:ext cx="7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PCA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11426-6290-4783-AC42-8D851D561A74}"/>
              </a:ext>
            </a:extLst>
          </p:cNvPr>
          <p:cNvSpPr txBox="1"/>
          <p:nvPr/>
        </p:nvSpPr>
        <p:spPr>
          <a:xfrm>
            <a:off x="273295" y="825982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E44273-F97A-4D5B-8C9D-7E35F5588924}"/>
              </a:ext>
            </a:extLst>
          </p:cNvPr>
          <p:cNvSpPr txBox="1"/>
          <p:nvPr/>
        </p:nvSpPr>
        <p:spPr>
          <a:xfrm>
            <a:off x="343145" y="5019791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Type5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D7101C-2FCF-4F0D-B538-32FD128D166D}"/>
              </a:ext>
            </a:extLst>
          </p:cNvPr>
          <p:cNvCxnSpPr/>
          <p:nvPr/>
        </p:nvCxnSpPr>
        <p:spPr>
          <a:xfrm>
            <a:off x="340592" y="4241991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278C0D6-5AC4-4DCD-8B49-A5EEFB1A5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161" y="63500"/>
            <a:ext cx="1270831" cy="19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C04D32-410F-4D6B-A2FD-72058AEAC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05" y="63500"/>
            <a:ext cx="1270831" cy="19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988681-F6FE-4825-B59C-A064981B1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29" y="63500"/>
            <a:ext cx="1270831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22E6B6-E754-416D-B5E8-00F56588C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73" y="63500"/>
            <a:ext cx="1270831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B2499B-5A48-4D26-880B-0FA425377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17" y="63500"/>
            <a:ext cx="1270831" cy="19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9B95D8-E906-4842-BB05-B8E4971DB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99" y="2127946"/>
            <a:ext cx="1270831" cy="19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2AE081-BD3D-4681-A15C-8587A3DF4E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76" y="2127946"/>
            <a:ext cx="1270831" cy="19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C4FAE6-3507-45A2-98D0-09FAB23A6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2" y="2127946"/>
            <a:ext cx="1270831" cy="19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E4A79AF-144D-4B94-AB61-CDEC47A308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27" y="2127946"/>
            <a:ext cx="1270831" cy="19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DA36D1F-D167-42AC-9E9E-9A4517472E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25" y="4454192"/>
            <a:ext cx="1270831" cy="19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29AFD55-E8CC-4F90-A353-F3851C4217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0" y="4454192"/>
            <a:ext cx="1270831" cy="198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A54ED37-20BA-4482-9BE6-241DB87390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45" y="4454192"/>
            <a:ext cx="1270831" cy="19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6C19C61-4661-4A83-BF87-8F54CAC933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83" y="4454192"/>
            <a:ext cx="127083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7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0" y="0"/>
            <a:ext cx="7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PCA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9DDCD2-270A-47B0-9779-2822B1FA56BF}"/>
              </a:ext>
            </a:extLst>
          </p:cNvPr>
          <p:cNvSpPr txBox="1"/>
          <p:nvPr/>
        </p:nvSpPr>
        <p:spPr>
          <a:xfrm>
            <a:off x="364212" y="1710875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808F64-C5D0-44D4-8564-6B96F3CCBD40}"/>
              </a:ext>
            </a:extLst>
          </p:cNvPr>
          <p:cNvSpPr txBox="1"/>
          <p:nvPr/>
        </p:nvSpPr>
        <p:spPr>
          <a:xfrm>
            <a:off x="364211" y="4680456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Type7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7E7062F-ABBD-41E0-A90E-296FE790DE1F}"/>
              </a:ext>
            </a:extLst>
          </p:cNvPr>
          <p:cNvCxnSpPr/>
          <p:nvPr/>
        </p:nvCxnSpPr>
        <p:spPr>
          <a:xfrm>
            <a:off x="364211" y="33782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9E5774D-4E77-49E7-B97B-FCAF493B3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52" y="525934"/>
            <a:ext cx="1270831" cy="19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2F281C-8325-4818-805A-0134265C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62" y="1433974"/>
            <a:ext cx="1270831" cy="19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F9BDC0-7700-4364-A287-D703537B7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26" y="718426"/>
            <a:ext cx="1270831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BDB617-A43E-4D57-A8B2-54164099A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193" y="900068"/>
            <a:ext cx="1270831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5A9545-C59B-4C7B-A425-7E63766992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12" y="830218"/>
            <a:ext cx="127083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6790C33-D359-41D0-9D57-851A78BDD716}"/>
              </a:ext>
            </a:extLst>
          </p:cNvPr>
          <p:cNvSpPr txBox="1"/>
          <p:nvPr/>
        </p:nvSpPr>
        <p:spPr>
          <a:xfrm>
            <a:off x="0" y="0"/>
            <a:ext cx="7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GPR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9DDCD2-270A-47B0-9779-2822B1FA56BF}"/>
              </a:ext>
            </a:extLst>
          </p:cNvPr>
          <p:cNvSpPr txBox="1"/>
          <p:nvPr/>
        </p:nvSpPr>
        <p:spPr>
          <a:xfrm>
            <a:off x="364212" y="1710875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808F64-C5D0-44D4-8564-6B96F3CCBD40}"/>
              </a:ext>
            </a:extLst>
          </p:cNvPr>
          <p:cNvSpPr txBox="1"/>
          <p:nvPr/>
        </p:nvSpPr>
        <p:spPr>
          <a:xfrm>
            <a:off x="364211" y="4680456"/>
            <a:ext cx="75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Type1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A380BC-D074-4441-92E9-2ECC522F2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40" y="874763"/>
            <a:ext cx="1270831" cy="19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CDBD1B-392F-492E-99C0-911D8CEF0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11" y="874763"/>
            <a:ext cx="1270831" cy="19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ABB987-81FE-40FD-8FCE-6488E831E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46" y="874763"/>
            <a:ext cx="1270831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6D612-42CD-41D9-936A-08C052652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81" y="874763"/>
            <a:ext cx="1270831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D658A5-CCB4-468F-9211-D07119992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16" y="874763"/>
            <a:ext cx="1270831" cy="19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7DD1DF-9F43-4678-81E4-CE5144243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69" y="874763"/>
            <a:ext cx="1270831" cy="19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7502F0-A78C-42BF-92EA-EF9BD3D22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45" y="3897979"/>
            <a:ext cx="1270831" cy="19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C4F514-7088-44FA-8D5A-0EA71E34CA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81" y="3902983"/>
            <a:ext cx="1270831" cy="19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111E9B-9D2C-47DD-BCA5-51A87CBF0E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7" y="3902983"/>
            <a:ext cx="1270831" cy="19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B94929-969A-4672-AFE4-910CD9777D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09" y="3902983"/>
            <a:ext cx="1270831" cy="19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DFCB4F-C84D-40AE-B2B2-9BC4780ED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82" y="3897979"/>
            <a:ext cx="1270831" cy="198000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507D41-53B9-4D63-B7BC-EE7D530D88AF}"/>
              </a:ext>
            </a:extLst>
          </p:cNvPr>
          <p:cNvCxnSpPr/>
          <p:nvPr/>
        </p:nvCxnSpPr>
        <p:spPr>
          <a:xfrm>
            <a:off x="412750" y="3390900"/>
            <a:ext cx="110871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74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41</Words>
  <Application>Microsoft Office PowerPoint</Application>
  <PresentationFormat>와이드스크린</PresentationFormat>
  <Paragraphs>41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가은 이</dc:creator>
  <cp:lastModifiedBy>가은 이</cp:lastModifiedBy>
  <cp:revision>63</cp:revision>
  <dcterms:created xsi:type="dcterms:W3CDTF">2025-11-19T01:56:58Z</dcterms:created>
  <dcterms:modified xsi:type="dcterms:W3CDTF">2025-11-19T08:01:04Z</dcterms:modified>
</cp:coreProperties>
</file>